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70" r:id="rId2"/>
    <p:sldId id="271" r:id="rId3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710" autoAdjust="0"/>
    <p:restoredTop sz="94660"/>
  </p:normalViewPr>
  <p:slideViewPr>
    <p:cSldViewPr snapToGrid="0">
      <p:cViewPr>
        <p:scale>
          <a:sx n="274" d="100"/>
          <a:sy n="274" d="100"/>
        </p:scale>
        <p:origin x="3424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47510-C276-4616-90F1-A7714BF0C5E1}" type="datetimeFigureOut">
              <a:rPr lang="en-GB" smtClean="0"/>
              <a:t>07/04/2023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40DC0-E685-47EF-8F49-8B94FDB547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8536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47510-C276-4616-90F1-A7714BF0C5E1}" type="datetimeFigureOut">
              <a:rPr lang="en-GB" smtClean="0"/>
              <a:t>07/04/2023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40DC0-E685-47EF-8F49-8B94FDB547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7438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47510-C276-4616-90F1-A7714BF0C5E1}" type="datetimeFigureOut">
              <a:rPr lang="en-GB" smtClean="0"/>
              <a:t>07/04/2023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40DC0-E685-47EF-8F49-8B94FDB547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30038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47510-C276-4616-90F1-A7714BF0C5E1}" type="datetimeFigureOut">
              <a:rPr lang="en-GB" smtClean="0"/>
              <a:t>07/04/2023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40DC0-E685-47EF-8F49-8B94FDB547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22912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47510-C276-4616-90F1-A7714BF0C5E1}" type="datetimeFigureOut">
              <a:rPr lang="en-GB" smtClean="0"/>
              <a:t>07/04/2023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40DC0-E685-47EF-8F49-8B94FDB547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80575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47510-C276-4616-90F1-A7714BF0C5E1}" type="datetimeFigureOut">
              <a:rPr lang="en-GB" smtClean="0"/>
              <a:t>07/04/2023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40DC0-E685-47EF-8F49-8B94FDB547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67709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47510-C276-4616-90F1-A7714BF0C5E1}" type="datetimeFigureOut">
              <a:rPr lang="en-GB" smtClean="0"/>
              <a:t>07/04/2023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40DC0-E685-47EF-8F49-8B94FDB547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60248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47510-C276-4616-90F1-A7714BF0C5E1}" type="datetimeFigureOut">
              <a:rPr lang="en-GB" smtClean="0"/>
              <a:t>07/04/2023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40DC0-E685-47EF-8F49-8B94FDB547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58075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47510-C276-4616-90F1-A7714BF0C5E1}" type="datetimeFigureOut">
              <a:rPr lang="en-GB" smtClean="0"/>
              <a:t>07/04/2023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40DC0-E685-47EF-8F49-8B94FDB547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06494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47510-C276-4616-90F1-A7714BF0C5E1}" type="datetimeFigureOut">
              <a:rPr lang="en-GB" smtClean="0"/>
              <a:t>07/04/2023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40DC0-E685-47EF-8F49-8B94FDB547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6586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47510-C276-4616-90F1-A7714BF0C5E1}" type="datetimeFigureOut">
              <a:rPr lang="en-GB" smtClean="0"/>
              <a:t>07/04/2023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40DC0-E685-47EF-8F49-8B94FDB547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42184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047510-C276-4616-90F1-A7714BF0C5E1}" type="datetimeFigureOut">
              <a:rPr lang="en-GB" smtClean="0"/>
              <a:t>07/04/2023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B40DC0-E685-47EF-8F49-8B94FDB547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96540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Background pattern&#10;&#10;Description automatically generated with medium confidence">
            <a:extLst>
              <a:ext uri="{FF2B5EF4-FFF2-40B4-BE49-F238E27FC236}">
                <a16:creationId xmlns:a16="http://schemas.microsoft.com/office/drawing/2014/main" id="{7CC55F3C-4676-E558-B7E7-A24D537DA5E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7000"/>
            <a:ext cx="6858000" cy="6046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49520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B060A7-79C9-7F89-7E5F-8A3E5B274B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SE" dirty="0"/>
          </a:p>
        </p:txBody>
      </p:sp>
      <p:pic>
        <p:nvPicPr>
          <p:cNvPr id="5" name="Picture 4" descr="A picture containing text&#10;&#10;Description automatically generated">
            <a:extLst>
              <a:ext uri="{FF2B5EF4-FFF2-40B4-BE49-F238E27FC236}">
                <a16:creationId xmlns:a16="http://schemas.microsoft.com/office/drawing/2014/main" id="{23DD3F83-D083-CCBF-1E4F-8B88BA442C2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154" b="1"/>
          <a:stretch/>
        </p:blipFill>
        <p:spPr>
          <a:xfrm>
            <a:off x="3706073" y="2381153"/>
            <a:ext cx="3600000" cy="1296660"/>
          </a:xfrm>
          <a:prstGeom prst="rect">
            <a:avLst/>
          </a:prstGeom>
        </p:spPr>
      </p:pic>
      <p:pic>
        <p:nvPicPr>
          <p:cNvPr id="7" name="Picture 6" descr="A picture containing text&#10;&#10;Description automatically generated">
            <a:extLst>
              <a:ext uri="{FF2B5EF4-FFF2-40B4-BE49-F238E27FC236}">
                <a16:creationId xmlns:a16="http://schemas.microsoft.com/office/drawing/2014/main" id="{A67D68FC-E644-389A-6FBC-C2F1A482745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798" b="1562"/>
          <a:stretch/>
        </p:blipFill>
        <p:spPr>
          <a:xfrm>
            <a:off x="0" y="2381153"/>
            <a:ext cx="3600000" cy="1296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15065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6287</TotalTime>
  <Words>0</Words>
  <Application>Microsoft Macintosh PowerPoint</Application>
  <PresentationFormat>A4 Paper (210x297 mm)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>Department Of Physics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Heon Jin</dc:creator>
  <cp:lastModifiedBy>Zhongcheng Yuan</cp:lastModifiedBy>
  <cp:revision>14</cp:revision>
  <dcterms:created xsi:type="dcterms:W3CDTF">2022-09-28T11:33:44Z</dcterms:created>
  <dcterms:modified xsi:type="dcterms:W3CDTF">2023-04-07T16:24:57Z</dcterms:modified>
</cp:coreProperties>
</file>